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6C1CA7-F862-46B9-97F3-FA636C0C99EC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5E91A9-0870-42AD-8FDD-EB3CDA4366E6}">
      <dgm:prSet phldrT="[Text]" phldr="1"/>
      <dgm:spPr/>
      <dgm:t>
        <a:bodyPr/>
        <a:lstStyle/>
        <a:p>
          <a:endParaRPr lang="en-US" dirty="0"/>
        </a:p>
      </dgm:t>
    </dgm:pt>
    <dgm:pt modelId="{D1FFA86D-7654-410E-96B0-96FCFB05262D}" type="parTrans" cxnId="{6FEE5922-6214-4BDE-894A-45A5E54B1710}">
      <dgm:prSet/>
      <dgm:spPr/>
      <dgm:t>
        <a:bodyPr/>
        <a:lstStyle/>
        <a:p>
          <a:endParaRPr lang="en-US"/>
        </a:p>
      </dgm:t>
    </dgm:pt>
    <dgm:pt modelId="{A7D4E5DE-F122-4C36-A053-3808240F0512}" type="sibTrans" cxnId="{6FEE5922-6214-4BDE-894A-45A5E54B1710}">
      <dgm:prSet/>
      <dgm:spPr/>
      <dgm:t>
        <a:bodyPr/>
        <a:lstStyle/>
        <a:p>
          <a:endParaRPr lang="en-US"/>
        </a:p>
      </dgm:t>
    </dgm:pt>
    <dgm:pt modelId="{562808F7-4896-409A-8C67-68B1C21D2661}">
      <dgm:prSet phldrT="[Text]" phldr="1"/>
      <dgm:spPr/>
      <dgm:t>
        <a:bodyPr/>
        <a:lstStyle/>
        <a:p>
          <a:endParaRPr lang="en-US" dirty="0"/>
        </a:p>
      </dgm:t>
    </dgm:pt>
    <dgm:pt modelId="{84375E0C-7296-4B25-BAF0-86E28A910CFE}" type="parTrans" cxnId="{92186758-172A-4FD7-8193-DDE11A8BAAC0}">
      <dgm:prSet/>
      <dgm:spPr/>
      <dgm:t>
        <a:bodyPr/>
        <a:lstStyle/>
        <a:p>
          <a:endParaRPr lang="en-US"/>
        </a:p>
      </dgm:t>
    </dgm:pt>
    <dgm:pt modelId="{132E37CB-95A5-4434-AB11-144B20D8606D}" type="sibTrans" cxnId="{92186758-172A-4FD7-8193-DDE11A8BAAC0}">
      <dgm:prSet/>
      <dgm:spPr/>
      <dgm:t>
        <a:bodyPr/>
        <a:lstStyle/>
        <a:p>
          <a:endParaRPr lang="en-US"/>
        </a:p>
      </dgm:t>
    </dgm:pt>
    <dgm:pt modelId="{366A0C9B-1BBE-4E7F-874D-E20BED763D90}">
      <dgm:prSet phldrT="[Text]" phldr="1"/>
      <dgm:spPr/>
      <dgm:t>
        <a:bodyPr/>
        <a:lstStyle/>
        <a:p>
          <a:endParaRPr lang="en-US" dirty="0"/>
        </a:p>
      </dgm:t>
    </dgm:pt>
    <dgm:pt modelId="{4A70E40F-2D4E-4DDF-A775-8DA945C2FE19}" type="parTrans" cxnId="{9C68CEA9-051C-4714-AD59-336280C4CA0A}">
      <dgm:prSet/>
      <dgm:spPr/>
      <dgm:t>
        <a:bodyPr/>
        <a:lstStyle/>
        <a:p>
          <a:endParaRPr lang="en-US"/>
        </a:p>
      </dgm:t>
    </dgm:pt>
    <dgm:pt modelId="{80513B10-DBF2-4363-9639-B7E84FF447BD}" type="sibTrans" cxnId="{9C68CEA9-051C-4714-AD59-336280C4CA0A}">
      <dgm:prSet/>
      <dgm:spPr/>
      <dgm:t>
        <a:bodyPr/>
        <a:lstStyle/>
        <a:p>
          <a:endParaRPr lang="en-US"/>
        </a:p>
      </dgm:t>
    </dgm:pt>
    <dgm:pt modelId="{B14D21CB-C109-40E7-98F4-A0B0240A2EA7}">
      <dgm:prSet phldrT="[Text]" phldr="1"/>
      <dgm:spPr/>
      <dgm:t>
        <a:bodyPr/>
        <a:lstStyle/>
        <a:p>
          <a:endParaRPr lang="en-US" dirty="0"/>
        </a:p>
      </dgm:t>
    </dgm:pt>
    <dgm:pt modelId="{B38F1AD1-D014-4CD2-A7E2-5D05122E7A11}" type="parTrans" cxnId="{69AEB7E2-C073-455E-B67C-0ECB59590A3A}">
      <dgm:prSet/>
      <dgm:spPr/>
      <dgm:t>
        <a:bodyPr/>
        <a:lstStyle/>
        <a:p>
          <a:endParaRPr lang="en-US"/>
        </a:p>
      </dgm:t>
    </dgm:pt>
    <dgm:pt modelId="{B63A24A7-BB23-4BCD-8CBD-F08D3B3D9552}" type="sibTrans" cxnId="{69AEB7E2-C073-455E-B67C-0ECB59590A3A}">
      <dgm:prSet/>
      <dgm:spPr/>
      <dgm:t>
        <a:bodyPr/>
        <a:lstStyle/>
        <a:p>
          <a:endParaRPr lang="en-US"/>
        </a:p>
      </dgm:t>
    </dgm:pt>
    <dgm:pt modelId="{4BAAD886-08D5-40D7-8117-79249D1DAB16}">
      <dgm:prSet phldrT="[Text]" phldr="1"/>
      <dgm:spPr/>
      <dgm:t>
        <a:bodyPr/>
        <a:lstStyle/>
        <a:p>
          <a:endParaRPr lang="en-US" dirty="0"/>
        </a:p>
      </dgm:t>
    </dgm:pt>
    <dgm:pt modelId="{15EF4E8C-4C34-411B-9719-CB31CBB030EB}" type="parTrans" cxnId="{232DDE9B-9E28-41D7-8C55-949C162DD47B}">
      <dgm:prSet/>
      <dgm:spPr/>
      <dgm:t>
        <a:bodyPr/>
        <a:lstStyle/>
        <a:p>
          <a:endParaRPr lang="en-US"/>
        </a:p>
      </dgm:t>
    </dgm:pt>
    <dgm:pt modelId="{907F4187-6957-404A-9C50-2CC766FD8CB1}" type="sibTrans" cxnId="{232DDE9B-9E28-41D7-8C55-949C162DD47B}">
      <dgm:prSet/>
      <dgm:spPr/>
      <dgm:t>
        <a:bodyPr/>
        <a:lstStyle/>
        <a:p>
          <a:endParaRPr lang="en-US"/>
        </a:p>
      </dgm:t>
    </dgm:pt>
    <dgm:pt modelId="{FF0A8A96-9A7F-4128-BDA0-949160AF3CF8}">
      <dgm:prSet phldrT="[Text]" phldr="1" custT="1"/>
      <dgm:spPr/>
      <dgm:t>
        <a:bodyPr/>
        <a:lstStyle/>
        <a:p>
          <a:endParaRPr lang="en-US" sz="2000" dirty="0"/>
        </a:p>
      </dgm:t>
    </dgm:pt>
    <dgm:pt modelId="{85A591BE-82FF-40C3-8E8B-82ECF73CF031}" type="parTrans" cxnId="{FC6A3EC7-970D-4A0D-A7AB-280C5A9774F9}">
      <dgm:prSet/>
      <dgm:spPr/>
      <dgm:t>
        <a:bodyPr/>
        <a:lstStyle/>
        <a:p>
          <a:endParaRPr lang="en-US"/>
        </a:p>
      </dgm:t>
    </dgm:pt>
    <dgm:pt modelId="{9BCCBFEF-0E3D-488B-BFFE-A9B38F0AAA7D}" type="sibTrans" cxnId="{FC6A3EC7-970D-4A0D-A7AB-280C5A9774F9}">
      <dgm:prSet/>
      <dgm:spPr/>
      <dgm:t>
        <a:bodyPr/>
        <a:lstStyle/>
        <a:p>
          <a:endParaRPr lang="en-US"/>
        </a:p>
      </dgm:t>
    </dgm:pt>
    <dgm:pt modelId="{6F83183B-CD16-4BAF-9F2D-52DBF631D63A}">
      <dgm:prSet phldrT="[Text]"/>
      <dgm:spPr/>
      <dgm:t>
        <a:bodyPr/>
        <a:lstStyle/>
        <a:p>
          <a:endParaRPr lang="en-US" dirty="0"/>
        </a:p>
      </dgm:t>
    </dgm:pt>
    <dgm:pt modelId="{5A4E34C1-ECAA-43D4-B363-1CD8F26BD87E}" type="parTrans" cxnId="{453DA4AF-3A9B-4CD1-9F8E-7EFE7696CAF6}">
      <dgm:prSet/>
      <dgm:spPr/>
      <dgm:t>
        <a:bodyPr/>
        <a:lstStyle/>
        <a:p>
          <a:endParaRPr lang="en-US"/>
        </a:p>
      </dgm:t>
    </dgm:pt>
    <dgm:pt modelId="{08AACDF5-67AD-4882-B2CE-51BFC9660EA0}" type="sibTrans" cxnId="{453DA4AF-3A9B-4CD1-9F8E-7EFE7696CAF6}">
      <dgm:prSet/>
      <dgm:spPr/>
      <dgm:t>
        <a:bodyPr/>
        <a:lstStyle/>
        <a:p>
          <a:endParaRPr lang="en-US"/>
        </a:p>
      </dgm:t>
    </dgm:pt>
    <dgm:pt modelId="{C45A999E-FF84-47BB-A6BE-24596919860F}">
      <dgm:prSet phldrT="[Text]"/>
      <dgm:spPr/>
      <dgm:t>
        <a:bodyPr/>
        <a:lstStyle/>
        <a:p>
          <a:endParaRPr lang="en-US" dirty="0"/>
        </a:p>
      </dgm:t>
    </dgm:pt>
    <dgm:pt modelId="{C4592C5D-232C-482E-910A-7160D2F69B2E}" type="parTrans" cxnId="{47FFA1E9-B661-4665-9A66-223208AFD6B0}">
      <dgm:prSet/>
      <dgm:spPr/>
      <dgm:t>
        <a:bodyPr/>
        <a:lstStyle/>
        <a:p>
          <a:endParaRPr lang="en-US"/>
        </a:p>
      </dgm:t>
    </dgm:pt>
    <dgm:pt modelId="{E676E930-D05E-4193-AB54-6838F01F15B4}" type="sibTrans" cxnId="{47FFA1E9-B661-4665-9A66-223208AFD6B0}">
      <dgm:prSet/>
      <dgm:spPr/>
      <dgm:t>
        <a:bodyPr/>
        <a:lstStyle/>
        <a:p>
          <a:endParaRPr lang="en-US"/>
        </a:p>
      </dgm:t>
    </dgm:pt>
    <dgm:pt modelId="{3377C954-7F0D-4D3E-9DA5-AD4B2C227752}">
      <dgm:prSet phldrT="[Text]"/>
      <dgm:spPr/>
      <dgm:t>
        <a:bodyPr/>
        <a:lstStyle/>
        <a:p>
          <a:endParaRPr lang="en-US" dirty="0"/>
        </a:p>
      </dgm:t>
    </dgm:pt>
    <dgm:pt modelId="{90FC67A2-4E6D-46E5-A87A-71689AF87684}" type="parTrans" cxnId="{3A8E07C7-F0A0-4345-886F-E2459335839F}">
      <dgm:prSet/>
      <dgm:spPr/>
      <dgm:t>
        <a:bodyPr/>
        <a:lstStyle/>
        <a:p>
          <a:endParaRPr lang="en-US"/>
        </a:p>
      </dgm:t>
    </dgm:pt>
    <dgm:pt modelId="{799061EC-83B3-41ED-A13F-8C310823BB83}" type="sibTrans" cxnId="{3A8E07C7-F0A0-4345-886F-E2459335839F}">
      <dgm:prSet/>
      <dgm:spPr/>
      <dgm:t>
        <a:bodyPr/>
        <a:lstStyle/>
        <a:p>
          <a:endParaRPr lang="en-US"/>
        </a:p>
      </dgm:t>
    </dgm:pt>
    <dgm:pt modelId="{B1EF2D83-8A33-4679-BBC3-F652B5196BE5}">
      <dgm:prSet phldrT="[Text]" phldr="1"/>
      <dgm:spPr/>
      <dgm:t>
        <a:bodyPr/>
        <a:lstStyle/>
        <a:p>
          <a:endParaRPr lang="en-US" dirty="0"/>
        </a:p>
      </dgm:t>
    </dgm:pt>
    <dgm:pt modelId="{0453B063-6CF5-4BE4-A6E7-6404566555D7}" type="parTrans" cxnId="{FCAF4E92-735C-4945-9729-3D608B8737D0}">
      <dgm:prSet/>
      <dgm:spPr/>
      <dgm:t>
        <a:bodyPr/>
        <a:lstStyle/>
        <a:p>
          <a:endParaRPr lang="en-US"/>
        </a:p>
      </dgm:t>
    </dgm:pt>
    <dgm:pt modelId="{6B2E13E8-BE4D-4CE0-8F3A-5ED1FBEE0B26}" type="sibTrans" cxnId="{FCAF4E92-735C-4945-9729-3D608B8737D0}">
      <dgm:prSet/>
      <dgm:spPr/>
      <dgm:t>
        <a:bodyPr/>
        <a:lstStyle/>
        <a:p>
          <a:endParaRPr lang="en-US"/>
        </a:p>
      </dgm:t>
    </dgm:pt>
    <dgm:pt modelId="{ADBD53E3-7D1A-47BB-916A-95A2C13CE2AE}" type="pres">
      <dgm:prSet presAssocID="{5D6C1CA7-F862-46B9-97F3-FA636C0C99EC}" presName="Name0" presStyleCnt="0">
        <dgm:presLayoutVars>
          <dgm:dir/>
        </dgm:presLayoutVars>
      </dgm:prSet>
      <dgm:spPr/>
    </dgm:pt>
    <dgm:pt modelId="{29BC7111-5ABE-46E7-A094-14BC922BAFD3}" type="pres">
      <dgm:prSet presAssocID="{395E91A9-0870-42AD-8FDD-EB3CDA4366E6}" presName="parComposite" presStyleCnt="0"/>
      <dgm:spPr/>
    </dgm:pt>
    <dgm:pt modelId="{90102ECD-86B5-46AE-AA0A-D4F2F0548901}" type="pres">
      <dgm:prSet presAssocID="{395E91A9-0870-42AD-8FDD-EB3CDA4366E6}" presName="parBigCircle" presStyleLbl="node0" presStyleIdx="0" presStyleCnt="3" custLinFactNeighborX="-1228" custLinFactNeighborY="-7369"/>
      <dgm:spPr/>
    </dgm:pt>
    <dgm:pt modelId="{9826792C-85B3-4FCB-970F-DB8C8D44C727}" type="pres">
      <dgm:prSet presAssocID="{395E91A9-0870-42AD-8FDD-EB3CDA4366E6}" presName="parTx" presStyleLbl="revTx" presStyleIdx="0" presStyleCnt="17" custAng="20100000" custLinFactNeighborX="-47769" custLinFactNeighborY="-13504"/>
      <dgm:spPr/>
    </dgm:pt>
    <dgm:pt modelId="{E7D6CD15-E925-46FE-A183-BCE5D8C29C69}" type="pres">
      <dgm:prSet presAssocID="{395E91A9-0870-42AD-8FDD-EB3CDA4366E6}" presName="bSpace" presStyleCnt="0"/>
      <dgm:spPr/>
    </dgm:pt>
    <dgm:pt modelId="{28734567-F409-4D35-AF20-90F4CB41BE08}" type="pres">
      <dgm:prSet presAssocID="{395E91A9-0870-42AD-8FDD-EB3CDA4366E6}" presName="parBackupNorm" presStyleCnt="0"/>
      <dgm:spPr/>
    </dgm:pt>
    <dgm:pt modelId="{7881B9E1-344C-4247-AC04-1B54C3D5EDF7}" type="pres">
      <dgm:prSet presAssocID="{A7D4E5DE-F122-4C36-A053-3808240F0512}" presName="parSpace" presStyleCnt="0"/>
      <dgm:spPr/>
    </dgm:pt>
    <dgm:pt modelId="{E3FE0BE8-FA99-4A1F-8E82-71FC15D238FD}" type="pres">
      <dgm:prSet presAssocID="{562808F7-4896-409A-8C67-68B1C21D2661}" presName="desBackupLeftNorm" presStyleCnt="0"/>
      <dgm:spPr/>
    </dgm:pt>
    <dgm:pt modelId="{A62072B5-75F3-4C92-9303-D8F49D1DD2B2}" type="pres">
      <dgm:prSet presAssocID="{562808F7-4896-409A-8C67-68B1C21D2661}" presName="desComposite" presStyleCnt="0"/>
      <dgm:spPr/>
    </dgm:pt>
    <dgm:pt modelId="{BC32E738-B99A-4B81-8CA0-E39B7EFEBEB3}" type="pres">
      <dgm:prSet presAssocID="{562808F7-4896-409A-8C67-68B1C21D2661}" presName="desCircle" presStyleLbl="node1" presStyleIdx="0" presStyleCnt="7"/>
      <dgm:spPr/>
    </dgm:pt>
    <dgm:pt modelId="{92CE55A8-7683-47E2-8AC4-212311B613EC}" type="pres">
      <dgm:prSet presAssocID="{562808F7-4896-409A-8C67-68B1C21D2661}" presName="chTx" presStyleLbl="revTx" presStyleIdx="1" presStyleCnt="17" custAng="20100000" custLinFactNeighborX="35870" custLinFactNeighborY="16460"/>
      <dgm:spPr/>
    </dgm:pt>
    <dgm:pt modelId="{C2487D13-F8A0-46CE-AEDE-6EEE9655FF10}" type="pres">
      <dgm:prSet presAssocID="{562808F7-4896-409A-8C67-68B1C21D2661}" presName="desTx" presStyleLbl="revTx" presStyleIdx="2" presStyleCnt="17">
        <dgm:presLayoutVars>
          <dgm:bulletEnabled val="1"/>
        </dgm:presLayoutVars>
      </dgm:prSet>
      <dgm:spPr/>
    </dgm:pt>
    <dgm:pt modelId="{B9F34834-C584-4238-A66D-9D6BA0A77084}" type="pres">
      <dgm:prSet presAssocID="{562808F7-4896-409A-8C67-68B1C21D2661}" presName="desBackupRightNorm" presStyleCnt="0"/>
      <dgm:spPr/>
    </dgm:pt>
    <dgm:pt modelId="{3DBE49A3-C5EB-4ADE-926B-ECEF54B2B5C1}" type="pres">
      <dgm:prSet presAssocID="{132E37CB-95A5-4434-AB11-144B20D8606D}" presName="desSpace" presStyleCnt="0"/>
      <dgm:spPr/>
    </dgm:pt>
    <dgm:pt modelId="{D0FBBD6E-D5CC-40E1-B1D3-E08A65A9C861}" type="pres">
      <dgm:prSet presAssocID="{366A0C9B-1BBE-4E7F-874D-E20BED763D90}" presName="desBackupLeftNorm" presStyleCnt="0"/>
      <dgm:spPr/>
    </dgm:pt>
    <dgm:pt modelId="{A521AF6E-1175-4EE5-A8F3-252994163460}" type="pres">
      <dgm:prSet presAssocID="{366A0C9B-1BBE-4E7F-874D-E20BED763D90}" presName="desComposite" presStyleCnt="0"/>
      <dgm:spPr/>
    </dgm:pt>
    <dgm:pt modelId="{958BA132-5162-4CC4-921B-B738AC0304D9}" type="pres">
      <dgm:prSet presAssocID="{366A0C9B-1BBE-4E7F-874D-E20BED763D90}" presName="desCircle" presStyleLbl="node1" presStyleIdx="1" presStyleCnt="7"/>
      <dgm:spPr/>
    </dgm:pt>
    <dgm:pt modelId="{F49F07D6-2F39-4475-8B37-9470986E4256}" type="pres">
      <dgm:prSet presAssocID="{366A0C9B-1BBE-4E7F-874D-E20BED763D90}" presName="chTx" presStyleLbl="revTx" presStyleIdx="3" presStyleCnt="17" custAng="20100000" custLinFactNeighborX="39925" custLinFactNeighborY="12366"/>
      <dgm:spPr/>
    </dgm:pt>
    <dgm:pt modelId="{29696AFC-954B-43EB-A721-065E804304C8}" type="pres">
      <dgm:prSet presAssocID="{366A0C9B-1BBE-4E7F-874D-E20BED763D90}" presName="desTx" presStyleLbl="revTx" presStyleIdx="4" presStyleCnt="17">
        <dgm:presLayoutVars>
          <dgm:bulletEnabled val="1"/>
        </dgm:presLayoutVars>
      </dgm:prSet>
      <dgm:spPr/>
    </dgm:pt>
    <dgm:pt modelId="{AA593AD1-DBE4-4A99-8A3E-A7DBD7E018FE}" type="pres">
      <dgm:prSet presAssocID="{366A0C9B-1BBE-4E7F-874D-E20BED763D90}" presName="desBackupRightNorm" presStyleCnt="0"/>
      <dgm:spPr/>
    </dgm:pt>
    <dgm:pt modelId="{C1D677C9-1C1D-446A-BC6B-EDFE0E909ECB}" type="pres">
      <dgm:prSet presAssocID="{80513B10-DBF2-4363-9639-B7E84FF447BD}" presName="desSpace" presStyleCnt="0"/>
      <dgm:spPr/>
    </dgm:pt>
    <dgm:pt modelId="{8F934328-EA56-4128-9ED9-52F3B7F4CDDF}" type="pres">
      <dgm:prSet presAssocID="{B14D21CB-C109-40E7-98F4-A0B0240A2EA7}" presName="parComposite" presStyleCnt="0"/>
      <dgm:spPr/>
    </dgm:pt>
    <dgm:pt modelId="{E9ECCD5C-0453-4779-8504-BD10EA9EF9FF}" type="pres">
      <dgm:prSet presAssocID="{B14D21CB-C109-40E7-98F4-A0B0240A2EA7}" presName="parBigCircle" presStyleLbl="node0" presStyleIdx="1" presStyleCnt="3"/>
      <dgm:spPr/>
    </dgm:pt>
    <dgm:pt modelId="{F94AC650-3644-4671-9CAA-71BBB8A99677}" type="pres">
      <dgm:prSet presAssocID="{B14D21CB-C109-40E7-98F4-A0B0240A2EA7}" presName="parTx" presStyleLbl="revTx" presStyleIdx="5" presStyleCnt="17" custAng="20100000" custLinFactNeighborX="-48363" custLinFactNeighborY="-19105"/>
      <dgm:spPr/>
    </dgm:pt>
    <dgm:pt modelId="{F1201A27-AE80-46A5-9C5E-39BFB54F764E}" type="pres">
      <dgm:prSet presAssocID="{B14D21CB-C109-40E7-98F4-A0B0240A2EA7}" presName="bSpace" presStyleCnt="0"/>
      <dgm:spPr/>
    </dgm:pt>
    <dgm:pt modelId="{4F30F32E-8558-4737-B805-1AD4315B8C84}" type="pres">
      <dgm:prSet presAssocID="{B14D21CB-C109-40E7-98F4-A0B0240A2EA7}" presName="parBackupNorm" presStyleCnt="0"/>
      <dgm:spPr/>
    </dgm:pt>
    <dgm:pt modelId="{45BADD15-A27C-43AD-9B40-63AEA993B0AD}" type="pres">
      <dgm:prSet presAssocID="{B63A24A7-BB23-4BCD-8CBD-F08D3B3D9552}" presName="parSpace" presStyleCnt="0"/>
      <dgm:spPr/>
    </dgm:pt>
    <dgm:pt modelId="{5B1122F8-EA6A-44EE-83EA-70E4793F59E4}" type="pres">
      <dgm:prSet presAssocID="{4BAAD886-08D5-40D7-8117-79249D1DAB16}" presName="desBackupLeftNorm" presStyleCnt="0"/>
      <dgm:spPr/>
    </dgm:pt>
    <dgm:pt modelId="{D4FE1378-71FF-4882-881E-2E26019A74DC}" type="pres">
      <dgm:prSet presAssocID="{4BAAD886-08D5-40D7-8117-79249D1DAB16}" presName="desComposite" presStyleCnt="0"/>
      <dgm:spPr/>
    </dgm:pt>
    <dgm:pt modelId="{5339055C-BFB3-43E3-98B0-1F7494D53D9C}" type="pres">
      <dgm:prSet presAssocID="{4BAAD886-08D5-40D7-8117-79249D1DAB16}" presName="desCircle" presStyleLbl="node1" presStyleIdx="2" presStyleCnt="7"/>
      <dgm:spPr/>
    </dgm:pt>
    <dgm:pt modelId="{9C4A6011-B411-4DA6-9BFE-D2D518682EF2}" type="pres">
      <dgm:prSet presAssocID="{4BAAD886-08D5-40D7-8117-79249D1DAB16}" presName="chTx" presStyleLbl="revTx" presStyleIdx="6" presStyleCnt="17" custAng="20100000" custLinFactNeighborX="37643" custLinFactNeighborY="14133"/>
      <dgm:spPr/>
    </dgm:pt>
    <dgm:pt modelId="{6137D3DD-CA94-4F69-B505-68966F76039D}" type="pres">
      <dgm:prSet presAssocID="{4BAAD886-08D5-40D7-8117-79249D1DAB16}" presName="desTx" presStyleLbl="revTx" presStyleIdx="7" presStyleCnt="17">
        <dgm:presLayoutVars>
          <dgm:bulletEnabled val="1"/>
        </dgm:presLayoutVars>
      </dgm:prSet>
      <dgm:spPr/>
    </dgm:pt>
    <dgm:pt modelId="{BCA519ED-B609-42F6-806B-607E84D67672}" type="pres">
      <dgm:prSet presAssocID="{4BAAD886-08D5-40D7-8117-79249D1DAB16}" presName="desBackupRightNorm" presStyleCnt="0"/>
      <dgm:spPr/>
    </dgm:pt>
    <dgm:pt modelId="{D66B2EF4-2F5D-43FD-B78E-E38722DB2536}" type="pres">
      <dgm:prSet presAssocID="{907F4187-6957-404A-9C50-2CC766FD8CB1}" presName="desSpace" presStyleCnt="0"/>
      <dgm:spPr/>
    </dgm:pt>
    <dgm:pt modelId="{32A82173-EE27-4392-BBA9-8BC906184A6F}" type="pres">
      <dgm:prSet presAssocID="{FF0A8A96-9A7F-4128-BDA0-949160AF3CF8}" presName="desBackupLeftNorm" presStyleCnt="0"/>
      <dgm:spPr/>
    </dgm:pt>
    <dgm:pt modelId="{1CBF883D-DF53-40CA-826F-178A3506C498}" type="pres">
      <dgm:prSet presAssocID="{FF0A8A96-9A7F-4128-BDA0-949160AF3CF8}" presName="desComposite" presStyleCnt="0"/>
      <dgm:spPr/>
    </dgm:pt>
    <dgm:pt modelId="{C5D446B0-4D36-442E-850B-59935B85CF20}" type="pres">
      <dgm:prSet presAssocID="{FF0A8A96-9A7F-4128-BDA0-949160AF3CF8}" presName="desCircle" presStyleLbl="node1" presStyleIdx="3" presStyleCnt="7"/>
      <dgm:spPr/>
    </dgm:pt>
    <dgm:pt modelId="{37A0105A-C026-42BD-974A-E2AA7C845599}" type="pres">
      <dgm:prSet presAssocID="{FF0A8A96-9A7F-4128-BDA0-949160AF3CF8}" presName="chTx" presStyleLbl="revTx" presStyleIdx="8" presStyleCnt="17" custAng="20100000" custScaleX="114011" custLinFactNeighborX="38784" custLinFactNeighborY="7950"/>
      <dgm:spPr/>
    </dgm:pt>
    <dgm:pt modelId="{4CE56AE6-C64A-452C-8976-28012A141125}" type="pres">
      <dgm:prSet presAssocID="{FF0A8A96-9A7F-4128-BDA0-949160AF3CF8}" presName="desTx" presStyleLbl="revTx" presStyleIdx="9" presStyleCnt="17">
        <dgm:presLayoutVars>
          <dgm:bulletEnabled val="1"/>
        </dgm:presLayoutVars>
      </dgm:prSet>
      <dgm:spPr/>
    </dgm:pt>
    <dgm:pt modelId="{DA38D1C1-85AF-4686-86F4-13233C938282}" type="pres">
      <dgm:prSet presAssocID="{FF0A8A96-9A7F-4128-BDA0-949160AF3CF8}" presName="desBackupRightNorm" presStyleCnt="0"/>
      <dgm:spPr/>
    </dgm:pt>
    <dgm:pt modelId="{2686EDFC-E2E0-42F3-9C28-66AC2E748545}" type="pres">
      <dgm:prSet presAssocID="{9BCCBFEF-0E3D-488B-BFFE-A9B38F0AAA7D}" presName="desSpace" presStyleCnt="0"/>
      <dgm:spPr/>
    </dgm:pt>
    <dgm:pt modelId="{7654FECF-6DE5-4B91-A2C8-E75708C81E12}" type="pres">
      <dgm:prSet presAssocID="{C45A999E-FF84-47BB-A6BE-24596919860F}" presName="desBackupLeftNorm" presStyleCnt="0"/>
      <dgm:spPr/>
    </dgm:pt>
    <dgm:pt modelId="{21DA278D-57F1-4D9D-9416-FDB805DDE226}" type="pres">
      <dgm:prSet presAssocID="{C45A999E-FF84-47BB-A6BE-24596919860F}" presName="desComposite" presStyleCnt="0"/>
      <dgm:spPr/>
    </dgm:pt>
    <dgm:pt modelId="{B80C6BAB-CFAC-42AC-B60B-837BDA7D5A34}" type="pres">
      <dgm:prSet presAssocID="{C45A999E-FF84-47BB-A6BE-24596919860F}" presName="desCircle" presStyleLbl="node1" presStyleIdx="4" presStyleCnt="7"/>
      <dgm:spPr/>
    </dgm:pt>
    <dgm:pt modelId="{25782A76-C854-484B-89C7-40707013D37C}" type="pres">
      <dgm:prSet presAssocID="{C45A999E-FF84-47BB-A6BE-24596919860F}" presName="chTx" presStyleLbl="revTx" presStyleIdx="10" presStyleCnt="17"/>
      <dgm:spPr/>
    </dgm:pt>
    <dgm:pt modelId="{1234F478-2A53-4F6A-A459-2732AEDF18B2}" type="pres">
      <dgm:prSet presAssocID="{C45A999E-FF84-47BB-A6BE-24596919860F}" presName="desTx" presStyleLbl="revTx" presStyleIdx="11" presStyleCnt="17">
        <dgm:presLayoutVars>
          <dgm:bulletEnabled val="1"/>
        </dgm:presLayoutVars>
      </dgm:prSet>
      <dgm:spPr/>
    </dgm:pt>
    <dgm:pt modelId="{2853B390-B6C8-457A-A246-A456282A858C}" type="pres">
      <dgm:prSet presAssocID="{C45A999E-FF84-47BB-A6BE-24596919860F}" presName="desBackupRightNorm" presStyleCnt="0"/>
      <dgm:spPr/>
    </dgm:pt>
    <dgm:pt modelId="{644E9D33-8877-46A7-A82A-4E3DB4C07BDF}" type="pres">
      <dgm:prSet presAssocID="{E676E930-D05E-4193-AB54-6838F01F15B4}" presName="desSpace" presStyleCnt="0"/>
      <dgm:spPr/>
    </dgm:pt>
    <dgm:pt modelId="{22A1B0B5-5705-48FE-A4A9-6F31DFE15A04}" type="pres">
      <dgm:prSet presAssocID="{3377C954-7F0D-4D3E-9DA5-AD4B2C227752}" presName="desBackupLeftNorm" presStyleCnt="0"/>
      <dgm:spPr/>
    </dgm:pt>
    <dgm:pt modelId="{AEEEC570-E11D-4951-AC02-0F2785493179}" type="pres">
      <dgm:prSet presAssocID="{3377C954-7F0D-4D3E-9DA5-AD4B2C227752}" presName="desComposite" presStyleCnt="0"/>
      <dgm:spPr/>
    </dgm:pt>
    <dgm:pt modelId="{649337A1-87F0-4243-9D90-C1F7369424D9}" type="pres">
      <dgm:prSet presAssocID="{3377C954-7F0D-4D3E-9DA5-AD4B2C227752}" presName="desCircle" presStyleLbl="node1" presStyleIdx="5" presStyleCnt="7"/>
      <dgm:spPr/>
    </dgm:pt>
    <dgm:pt modelId="{DD487628-F1EE-47BA-97C4-0BD063573C17}" type="pres">
      <dgm:prSet presAssocID="{3377C954-7F0D-4D3E-9DA5-AD4B2C227752}" presName="chTx" presStyleLbl="revTx" presStyleIdx="12" presStyleCnt="17"/>
      <dgm:spPr/>
    </dgm:pt>
    <dgm:pt modelId="{4708C9BD-889C-4C66-AE6C-FBD5D03B6BA8}" type="pres">
      <dgm:prSet presAssocID="{3377C954-7F0D-4D3E-9DA5-AD4B2C227752}" presName="desTx" presStyleLbl="revTx" presStyleIdx="13" presStyleCnt="17">
        <dgm:presLayoutVars>
          <dgm:bulletEnabled val="1"/>
        </dgm:presLayoutVars>
      </dgm:prSet>
      <dgm:spPr/>
    </dgm:pt>
    <dgm:pt modelId="{5C69DADF-CCA4-480C-8148-5D4196A0D3A9}" type="pres">
      <dgm:prSet presAssocID="{3377C954-7F0D-4D3E-9DA5-AD4B2C227752}" presName="desBackupRightNorm" presStyleCnt="0"/>
      <dgm:spPr/>
    </dgm:pt>
    <dgm:pt modelId="{3A7D72D2-CB78-4099-92A6-9DCF46955753}" type="pres">
      <dgm:prSet presAssocID="{799061EC-83B3-41ED-A13F-8C310823BB83}" presName="desSpace" presStyleCnt="0"/>
      <dgm:spPr/>
    </dgm:pt>
    <dgm:pt modelId="{F111F16A-2BE2-42E3-96B7-BA01F00EA955}" type="pres">
      <dgm:prSet presAssocID="{6F83183B-CD16-4BAF-9F2D-52DBF631D63A}" presName="desBackupLeftNorm" presStyleCnt="0"/>
      <dgm:spPr/>
    </dgm:pt>
    <dgm:pt modelId="{5EB55702-C593-46B3-B407-8D41736E5B10}" type="pres">
      <dgm:prSet presAssocID="{6F83183B-CD16-4BAF-9F2D-52DBF631D63A}" presName="desComposite" presStyleCnt="0"/>
      <dgm:spPr/>
    </dgm:pt>
    <dgm:pt modelId="{14592244-6A9C-498A-93F0-7C2EFD3FE370}" type="pres">
      <dgm:prSet presAssocID="{6F83183B-CD16-4BAF-9F2D-52DBF631D63A}" presName="desCircle" presStyleLbl="node1" presStyleIdx="6" presStyleCnt="7"/>
      <dgm:spPr/>
    </dgm:pt>
    <dgm:pt modelId="{91BCFACB-E028-4C27-96B2-FFD8C6429477}" type="pres">
      <dgm:prSet presAssocID="{6F83183B-CD16-4BAF-9F2D-52DBF631D63A}" presName="chTx" presStyleLbl="revTx" presStyleIdx="14" presStyleCnt="17"/>
      <dgm:spPr/>
    </dgm:pt>
    <dgm:pt modelId="{1A5C37AC-EB38-46E8-BD36-EB75F2097C65}" type="pres">
      <dgm:prSet presAssocID="{6F83183B-CD16-4BAF-9F2D-52DBF631D63A}" presName="desTx" presStyleLbl="revTx" presStyleIdx="15" presStyleCnt="17">
        <dgm:presLayoutVars>
          <dgm:bulletEnabled val="1"/>
        </dgm:presLayoutVars>
      </dgm:prSet>
      <dgm:spPr/>
    </dgm:pt>
    <dgm:pt modelId="{3AD1A605-7696-49F8-A63A-FE5C8EE7ECCE}" type="pres">
      <dgm:prSet presAssocID="{6F83183B-CD16-4BAF-9F2D-52DBF631D63A}" presName="desBackupRightNorm" presStyleCnt="0"/>
      <dgm:spPr/>
    </dgm:pt>
    <dgm:pt modelId="{084FE8D9-5A66-4699-B9C7-FADC1E8D9E5A}" type="pres">
      <dgm:prSet presAssocID="{08AACDF5-67AD-4882-B2CE-51BFC9660EA0}" presName="desSpace" presStyleCnt="0"/>
      <dgm:spPr/>
    </dgm:pt>
    <dgm:pt modelId="{684AFB01-9042-4FD6-ADFC-448187EEAE13}" type="pres">
      <dgm:prSet presAssocID="{B1EF2D83-8A33-4679-BBC3-F652B5196BE5}" presName="parComposite" presStyleCnt="0"/>
      <dgm:spPr/>
    </dgm:pt>
    <dgm:pt modelId="{433A995F-B056-420B-9617-C30D4C4ADB63}" type="pres">
      <dgm:prSet presAssocID="{B1EF2D83-8A33-4679-BBC3-F652B5196BE5}" presName="parBigCircle" presStyleLbl="node0" presStyleIdx="2" presStyleCnt="3"/>
      <dgm:spPr/>
    </dgm:pt>
    <dgm:pt modelId="{3A64B2A7-EE05-40B9-A80C-B3D69A45A0F2}" type="pres">
      <dgm:prSet presAssocID="{B1EF2D83-8A33-4679-BBC3-F652B5196BE5}" presName="parTx" presStyleLbl="revTx" presStyleIdx="16" presStyleCnt="17" custAng="20100000" custScaleX="114011" custLinFactX="-74729" custLinFactNeighborX="-100000" custLinFactNeighborY="-60"/>
      <dgm:spPr/>
    </dgm:pt>
    <dgm:pt modelId="{60871628-74C4-4F41-8535-51415FAF1746}" type="pres">
      <dgm:prSet presAssocID="{B1EF2D83-8A33-4679-BBC3-F652B5196BE5}" presName="bSpace" presStyleCnt="0"/>
      <dgm:spPr/>
    </dgm:pt>
    <dgm:pt modelId="{118157DA-57BC-4C3D-9A21-59BD1B45B261}" type="pres">
      <dgm:prSet presAssocID="{B1EF2D83-8A33-4679-BBC3-F652B5196BE5}" presName="parBackupNorm" presStyleCnt="0"/>
      <dgm:spPr/>
    </dgm:pt>
    <dgm:pt modelId="{9B33A739-4BC7-454C-87D7-F934DD36C677}" type="pres">
      <dgm:prSet presAssocID="{6B2E13E8-BE4D-4CE0-8F3A-5ED1FBEE0B26}" presName="parSpace" presStyleCnt="0"/>
      <dgm:spPr/>
    </dgm:pt>
  </dgm:ptLst>
  <dgm:cxnLst>
    <dgm:cxn modelId="{3A8E07C7-F0A0-4345-886F-E2459335839F}" srcId="{B14D21CB-C109-40E7-98F4-A0B0240A2EA7}" destId="{3377C954-7F0D-4D3E-9DA5-AD4B2C227752}" srcOrd="3" destOrd="0" parTransId="{90FC67A2-4E6D-46E5-A87A-71689AF87684}" sibTransId="{799061EC-83B3-41ED-A13F-8C310823BB83}"/>
    <dgm:cxn modelId="{BF826400-8AD5-4A02-9008-0593227D42A9}" type="presOf" srcId="{C45A999E-FF84-47BB-A6BE-24596919860F}" destId="{25782A76-C854-484B-89C7-40707013D37C}" srcOrd="0" destOrd="0" presId="urn:microsoft.com/office/officeart/2008/layout/CircleAccentTimeline"/>
    <dgm:cxn modelId="{9B6C7934-A225-4F5E-B64F-9E3D8ADCEAC3}" type="presOf" srcId="{B14D21CB-C109-40E7-98F4-A0B0240A2EA7}" destId="{F94AC650-3644-4671-9CAA-71BBB8A99677}" srcOrd="0" destOrd="0" presId="urn:microsoft.com/office/officeart/2008/layout/CircleAccentTimeline"/>
    <dgm:cxn modelId="{FCAF4E92-735C-4945-9729-3D608B8737D0}" srcId="{5D6C1CA7-F862-46B9-97F3-FA636C0C99EC}" destId="{B1EF2D83-8A33-4679-BBC3-F652B5196BE5}" srcOrd="2" destOrd="0" parTransId="{0453B063-6CF5-4BE4-A6E7-6404566555D7}" sibTransId="{6B2E13E8-BE4D-4CE0-8F3A-5ED1FBEE0B26}"/>
    <dgm:cxn modelId="{92186758-172A-4FD7-8193-DDE11A8BAAC0}" srcId="{395E91A9-0870-42AD-8FDD-EB3CDA4366E6}" destId="{562808F7-4896-409A-8C67-68B1C21D2661}" srcOrd="0" destOrd="0" parTransId="{84375E0C-7296-4B25-BAF0-86E28A910CFE}" sibTransId="{132E37CB-95A5-4434-AB11-144B20D8606D}"/>
    <dgm:cxn modelId="{B6ED5B5A-8D81-40A3-A75A-27DFB0578F3A}" type="presOf" srcId="{B1EF2D83-8A33-4679-BBC3-F652B5196BE5}" destId="{3A64B2A7-EE05-40B9-A80C-B3D69A45A0F2}" srcOrd="0" destOrd="0" presId="urn:microsoft.com/office/officeart/2008/layout/CircleAccentTimeline"/>
    <dgm:cxn modelId="{47FFA1E9-B661-4665-9A66-223208AFD6B0}" srcId="{B14D21CB-C109-40E7-98F4-A0B0240A2EA7}" destId="{C45A999E-FF84-47BB-A6BE-24596919860F}" srcOrd="2" destOrd="0" parTransId="{C4592C5D-232C-482E-910A-7160D2F69B2E}" sibTransId="{E676E930-D05E-4193-AB54-6838F01F15B4}"/>
    <dgm:cxn modelId="{6F9D893F-D80F-47C4-AAFA-1E8AC15CC244}" type="presOf" srcId="{366A0C9B-1BBE-4E7F-874D-E20BED763D90}" destId="{F49F07D6-2F39-4475-8B37-9470986E4256}" srcOrd="0" destOrd="0" presId="urn:microsoft.com/office/officeart/2008/layout/CircleAccentTimeline"/>
    <dgm:cxn modelId="{232DDE9B-9E28-41D7-8C55-949C162DD47B}" srcId="{B14D21CB-C109-40E7-98F4-A0B0240A2EA7}" destId="{4BAAD886-08D5-40D7-8117-79249D1DAB16}" srcOrd="0" destOrd="0" parTransId="{15EF4E8C-4C34-411B-9719-CB31CBB030EB}" sibTransId="{907F4187-6957-404A-9C50-2CC766FD8CB1}"/>
    <dgm:cxn modelId="{CA57C725-FF19-4FB3-8979-7DE38348AAB2}" type="presOf" srcId="{395E91A9-0870-42AD-8FDD-EB3CDA4366E6}" destId="{9826792C-85B3-4FCB-970F-DB8C8D44C727}" srcOrd="0" destOrd="0" presId="urn:microsoft.com/office/officeart/2008/layout/CircleAccentTimeline"/>
    <dgm:cxn modelId="{6FEE5922-6214-4BDE-894A-45A5E54B1710}" srcId="{5D6C1CA7-F862-46B9-97F3-FA636C0C99EC}" destId="{395E91A9-0870-42AD-8FDD-EB3CDA4366E6}" srcOrd="0" destOrd="0" parTransId="{D1FFA86D-7654-410E-96B0-96FCFB05262D}" sibTransId="{A7D4E5DE-F122-4C36-A053-3808240F0512}"/>
    <dgm:cxn modelId="{C373DC9D-892A-4A49-AFC5-2328C14AA6D4}" type="presOf" srcId="{5D6C1CA7-F862-46B9-97F3-FA636C0C99EC}" destId="{ADBD53E3-7D1A-47BB-916A-95A2C13CE2AE}" srcOrd="0" destOrd="0" presId="urn:microsoft.com/office/officeart/2008/layout/CircleAccentTimeline"/>
    <dgm:cxn modelId="{453DA4AF-3A9B-4CD1-9F8E-7EFE7696CAF6}" srcId="{B14D21CB-C109-40E7-98F4-A0B0240A2EA7}" destId="{6F83183B-CD16-4BAF-9F2D-52DBF631D63A}" srcOrd="4" destOrd="0" parTransId="{5A4E34C1-ECAA-43D4-B363-1CD8F26BD87E}" sibTransId="{08AACDF5-67AD-4882-B2CE-51BFC9660EA0}"/>
    <dgm:cxn modelId="{843B1EDE-BE66-4042-A913-DB0F0591302C}" type="presOf" srcId="{562808F7-4896-409A-8C67-68B1C21D2661}" destId="{92CE55A8-7683-47E2-8AC4-212311B613EC}" srcOrd="0" destOrd="0" presId="urn:microsoft.com/office/officeart/2008/layout/CircleAccentTimeline"/>
    <dgm:cxn modelId="{99097EE5-A66E-4485-A3A2-5F936480275F}" type="presOf" srcId="{4BAAD886-08D5-40D7-8117-79249D1DAB16}" destId="{9C4A6011-B411-4DA6-9BFE-D2D518682EF2}" srcOrd="0" destOrd="0" presId="urn:microsoft.com/office/officeart/2008/layout/CircleAccentTimeline"/>
    <dgm:cxn modelId="{89AB8E3D-556A-43AF-9660-2D11AD9B9978}" type="presOf" srcId="{6F83183B-CD16-4BAF-9F2D-52DBF631D63A}" destId="{91BCFACB-E028-4C27-96B2-FFD8C6429477}" srcOrd="0" destOrd="0" presId="urn:microsoft.com/office/officeart/2008/layout/CircleAccentTimeline"/>
    <dgm:cxn modelId="{0887D0CA-29DD-49F4-B489-63932870F239}" type="presOf" srcId="{3377C954-7F0D-4D3E-9DA5-AD4B2C227752}" destId="{DD487628-F1EE-47BA-97C4-0BD063573C17}" srcOrd="0" destOrd="0" presId="urn:microsoft.com/office/officeart/2008/layout/CircleAccentTimeline"/>
    <dgm:cxn modelId="{9C68CEA9-051C-4714-AD59-336280C4CA0A}" srcId="{395E91A9-0870-42AD-8FDD-EB3CDA4366E6}" destId="{366A0C9B-1BBE-4E7F-874D-E20BED763D90}" srcOrd="1" destOrd="0" parTransId="{4A70E40F-2D4E-4DDF-A775-8DA945C2FE19}" sibTransId="{80513B10-DBF2-4363-9639-B7E84FF447BD}"/>
    <dgm:cxn modelId="{5B434A88-EB43-4C03-956C-193741D368F7}" type="presOf" srcId="{FF0A8A96-9A7F-4128-BDA0-949160AF3CF8}" destId="{37A0105A-C026-42BD-974A-E2AA7C845599}" srcOrd="0" destOrd="0" presId="urn:microsoft.com/office/officeart/2008/layout/CircleAccentTimeline"/>
    <dgm:cxn modelId="{FC6A3EC7-970D-4A0D-A7AB-280C5A9774F9}" srcId="{B14D21CB-C109-40E7-98F4-A0B0240A2EA7}" destId="{FF0A8A96-9A7F-4128-BDA0-949160AF3CF8}" srcOrd="1" destOrd="0" parTransId="{85A591BE-82FF-40C3-8E8B-82ECF73CF031}" sibTransId="{9BCCBFEF-0E3D-488B-BFFE-A9B38F0AAA7D}"/>
    <dgm:cxn modelId="{69AEB7E2-C073-455E-B67C-0ECB59590A3A}" srcId="{5D6C1CA7-F862-46B9-97F3-FA636C0C99EC}" destId="{B14D21CB-C109-40E7-98F4-A0B0240A2EA7}" srcOrd="1" destOrd="0" parTransId="{B38F1AD1-D014-4CD2-A7E2-5D05122E7A11}" sibTransId="{B63A24A7-BB23-4BCD-8CBD-F08D3B3D9552}"/>
    <dgm:cxn modelId="{73B27253-2613-405E-85EC-FF776BCE09D6}" type="presParOf" srcId="{ADBD53E3-7D1A-47BB-916A-95A2C13CE2AE}" destId="{29BC7111-5ABE-46E7-A094-14BC922BAFD3}" srcOrd="0" destOrd="0" presId="urn:microsoft.com/office/officeart/2008/layout/CircleAccentTimeline"/>
    <dgm:cxn modelId="{84FC6C40-C366-4BF4-ADDD-2B77BF75D246}" type="presParOf" srcId="{29BC7111-5ABE-46E7-A094-14BC922BAFD3}" destId="{90102ECD-86B5-46AE-AA0A-D4F2F0548901}" srcOrd="0" destOrd="0" presId="urn:microsoft.com/office/officeart/2008/layout/CircleAccentTimeline"/>
    <dgm:cxn modelId="{D6BF565B-D47C-4729-B6FF-A19D36C97849}" type="presParOf" srcId="{29BC7111-5ABE-46E7-A094-14BC922BAFD3}" destId="{9826792C-85B3-4FCB-970F-DB8C8D44C727}" srcOrd="1" destOrd="0" presId="urn:microsoft.com/office/officeart/2008/layout/CircleAccentTimeline"/>
    <dgm:cxn modelId="{DDB952A2-6F8D-4E88-8F3E-D0EFB29450D2}" type="presParOf" srcId="{29BC7111-5ABE-46E7-A094-14BC922BAFD3}" destId="{E7D6CD15-E925-46FE-A183-BCE5D8C29C69}" srcOrd="2" destOrd="0" presId="urn:microsoft.com/office/officeart/2008/layout/CircleAccentTimeline"/>
    <dgm:cxn modelId="{F03CEE15-F88E-4B40-AA67-68D8F6246766}" type="presParOf" srcId="{ADBD53E3-7D1A-47BB-916A-95A2C13CE2AE}" destId="{28734567-F409-4D35-AF20-90F4CB41BE08}" srcOrd="1" destOrd="0" presId="urn:microsoft.com/office/officeart/2008/layout/CircleAccentTimeline"/>
    <dgm:cxn modelId="{9E4ACC09-D683-4131-93E0-0F01FD51D8E0}" type="presParOf" srcId="{ADBD53E3-7D1A-47BB-916A-95A2C13CE2AE}" destId="{7881B9E1-344C-4247-AC04-1B54C3D5EDF7}" srcOrd="2" destOrd="0" presId="urn:microsoft.com/office/officeart/2008/layout/CircleAccentTimeline"/>
    <dgm:cxn modelId="{514477F2-CED9-44EA-B62E-C22349278EA3}" type="presParOf" srcId="{ADBD53E3-7D1A-47BB-916A-95A2C13CE2AE}" destId="{E3FE0BE8-FA99-4A1F-8E82-71FC15D238FD}" srcOrd="3" destOrd="0" presId="urn:microsoft.com/office/officeart/2008/layout/CircleAccentTimeline"/>
    <dgm:cxn modelId="{0EC9C2AB-169C-41A7-9D8B-B8F1EBC065C6}" type="presParOf" srcId="{ADBD53E3-7D1A-47BB-916A-95A2C13CE2AE}" destId="{A62072B5-75F3-4C92-9303-D8F49D1DD2B2}" srcOrd="4" destOrd="0" presId="urn:microsoft.com/office/officeart/2008/layout/CircleAccentTimeline"/>
    <dgm:cxn modelId="{97CB0B92-9325-4F7B-918B-A57A8E017959}" type="presParOf" srcId="{A62072B5-75F3-4C92-9303-D8F49D1DD2B2}" destId="{BC32E738-B99A-4B81-8CA0-E39B7EFEBEB3}" srcOrd="0" destOrd="0" presId="urn:microsoft.com/office/officeart/2008/layout/CircleAccentTimeline"/>
    <dgm:cxn modelId="{F4EC65D9-42E4-4FED-87B7-5960D6B1882C}" type="presParOf" srcId="{A62072B5-75F3-4C92-9303-D8F49D1DD2B2}" destId="{92CE55A8-7683-47E2-8AC4-212311B613EC}" srcOrd="1" destOrd="0" presId="urn:microsoft.com/office/officeart/2008/layout/CircleAccentTimeline"/>
    <dgm:cxn modelId="{40B9B4C8-D921-44BE-B4DE-FBDBD6211AC0}" type="presParOf" srcId="{A62072B5-75F3-4C92-9303-D8F49D1DD2B2}" destId="{C2487D13-F8A0-46CE-AEDE-6EEE9655FF10}" srcOrd="2" destOrd="0" presId="urn:microsoft.com/office/officeart/2008/layout/CircleAccentTimeline"/>
    <dgm:cxn modelId="{1C87A3D6-4985-436B-B8BE-B2ABED8E84A3}" type="presParOf" srcId="{ADBD53E3-7D1A-47BB-916A-95A2C13CE2AE}" destId="{B9F34834-C584-4238-A66D-9D6BA0A77084}" srcOrd="5" destOrd="0" presId="urn:microsoft.com/office/officeart/2008/layout/CircleAccentTimeline"/>
    <dgm:cxn modelId="{DB6A48B6-66D5-4169-9F01-44585C710CA5}" type="presParOf" srcId="{ADBD53E3-7D1A-47BB-916A-95A2C13CE2AE}" destId="{3DBE49A3-C5EB-4ADE-926B-ECEF54B2B5C1}" srcOrd="6" destOrd="0" presId="urn:microsoft.com/office/officeart/2008/layout/CircleAccentTimeline"/>
    <dgm:cxn modelId="{E1520DB4-AF2C-4F5F-A50C-C78966C9E921}" type="presParOf" srcId="{ADBD53E3-7D1A-47BB-916A-95A2C13CE2AE}" destId="{D0FBBD6E-D5CC-40E1-B1D3-E08A65A9C861}" srcOrd="7" destOrd="0" presId="urn:microsoft.com/office/officeart/2008/layout/CircleAccentTimeline"/>
    <dgm:cxn modelId="{2BC9C332-C997-4247-9724-3EF63F98C9AC}" type="presParOf" srcId="{ADBD53E3-7D1A-47BB-916A-95A2C13CE2AE}" destId="{A521AF6E-1175-4EE5-A8F3-252994163460}" srcOrd="8" destOrd="0" presId="urn:microsoft.com/office/officeart/2008/layout/CircleAccentTimeline"/>
    <dgm:cxn modelId="{61BE8487-2B8D-4AE7-9BA0-16B52CF653E3}" type="presParOf" srcId="{A521AF6E-1175-4EE5-A8F3-252994163460}" destId="{958BA132-5162-4CC4-921B-B738AC0304D9}" srcOrd="0" destOrd="0" presId="urn:microsoft.com/office/officeart/2008/layout/CircleAccentTimeline"/>
    <dgm:cxn modelId="{1E6CD700-51A4-425C-9A9D-B17D9BA646F9}" type="presParOf" srcId="{A521AF6E-1175-4EE5-A8F3-252994163460}" destId="{F49F07D6-2F39-4475-8B37-9470986E4256}" srcOrd="1" destOrd="0" presId="urn:microsoft.com/office/officeart/2008/layout/CircleAccentTimeline"/>
    <dgm:cxn modelId="{EF9039BF-0969-4B12-89E6-40E83D837966}" type="presParOf" srcId="{A521AF6E-1175-4EE5-A8F3-252994163460}" destId="{29696AFC-954B-43EB-A721-065E804304C8}" srcOrd="2" destOrd="0" presId="urn:microsoft.com/office/officeart/2008/layout/CircleAccentTimeline"/>
    <dgm:cxn modelId="{C43A490F-2878-4AAD-A5AB-BAA576A25788}" type="presParOf" srcId="{ADBD53E3-7D1A-47BB-916A-95A2C13CE2AE}" destId="{AA593AD1-DBE4-4A99-8A3E-A7DBD7E018FE}" srcOrd="9" destOrd="0" presId="urn:microsoft.com/office/officeart/2008/layout/CircleAccentTimeline"/>
    <dgm:cxn modelId="{0E0E3247-F8A6-4299-8055-B86CFEEA4BB7}" type="presParOf" srcId="{ADBD53E3-7D1A-47BB-916A-95A2C13CE2AE}" destId="{C1D677C9-1C1D-446A-BC6B-EDFE0E909ECB}" srcOrd="10" destOrd="0" presId="urn:microsoft.com/office/officeart/2008/layout/CircleAccentTimeline"/>
    <dgm:cxn modelId="{8DF71D70-22CF-48E7-A332-89ED2E2771B7}" type="presParOf" srcId="{ADBD53E3-7D1A-47BB-916A-95A2C13CE2AE}" destId="{8F934328-EA56-4128-9ED9-52F3B7F4CDDF}" srcOrd="11" destOrd="0" presId="urn:microsoft.com/office/officeart/2008/layout/CircleAccentTimeline"/>
    <dgm:cxn modelId="{68D326F4-260A-4108-BABB-91108D36FC7F}" type="presParOf" srcId="{8F934328-EA56-4128-9ED9-52F3B7F4CDDF}" destId="{E9ECCD5C-0453-4779-8504-BD10EA9EF9FF}" srcOrd="0" destOrd="0" presId="urn:microsoft.com/office/officeart/2008/layout/CircleAccentTimeline"/>
    <dgm:cxn modelId="{85FAF6B6-4E73-44A4-87A6-0915F2ADE40A}" type="presParOf" srcId="{8F934328-EA56-4128-9ED9-52F3B7F4CDDF}" destId="{F94AC650-3644-4671-9CAA-71BBB8A99677}" srcOrd="1" destOrd="0" presId="urn:microsoft.com/office/officeart/2008/layout/CircleAccentTimeline"/>
    <dgm:cxn modelId="{7075E70E-2B59-481D-A1A2-8325AFBF608E}" type="presParOf" srcId="{8F934328-EA56-4128-9ED9-52F3B7F4CDDF}" destId="{F1201A27-AE80-46A5-9C5E-39BFB54F764E}" srcOrd="2" destOrd="0" presId="urn:microsoft.com/office/officeart/2008/layout/CircleAccentTimeline"/>
    <dgm:cxn modelId="{50921C58-E69E-4B2B-81CB-925F074C3310}" type="presParOf" srcId="{ADBD53E3-7D1A-47BB-916A-95A2C13CE2AE}" destId="{4F30F32E-8558-4737-B805-1AD4315B8C84}" srcOrd="12" destOrd="0" presId="urn:microsoft.com/office/officeart/2008/layout/CircleAccentTimeline"/>
    <dgm:cxn modelId="{2F78B75E-6318-4FE8-A4C2-1DB8782B89C5}" type="presParOf" srcId="{ADBD53E3-7D1A-47BB-916A-95A2C13CE2AE}" destId="{45BADD15-A27C-43AD-9B40-63AEA993B0AD}" srcOrd="13" destOrd="0" presId="urn:microsoft.com/office/officeart/2008/layout/CircleAccentTimeline"/>
    <dgm:cxn modelId="{2A78C196-6B1E-4886-A9AB-EED09D6A72B6}" type="presParOf" srcId="{ADBD53E3-7D1A-47BB-916A-95A2C13CE2AE}" destId="{5B1122F8-EA6A-44EE-83EA-70E4793F59E4}" srcOrd="14" destOrd="0" presId="urn:microsoft.com/office/officeart/2008/layout/CircleAccentTimeline"/>
    <dgm:cxn modelId="{F8588F7B-9BE0-4266-B819-DC2556E11A08}" type="presParOf" srcId="{ADBD53E3-7D1A-47BB-916A-95A2C13CE2AE}" destId="{D4FE1378-71FF-4882-881E-2E26019A74DC}" srcOrd="15" destOrd="0" presId="urn:microsoft.com/office/officeart/2008/layout/CircleAccentTimeline"/>
    <dgm:cxn modelId="{493B5266-BFF6-4C51-A062-E95352BF7271}" type="presParOf" srcId="{D4FE1378-71FF-4882-881E-2E26019A74DC}" destId="{5339055C-BFB3-43E3-98B0-1F7494D53D9C}" srcOrd="0" destOrd="0" presId="urn:microsoft.com/office/officeart/2008/layout/CircleAccentTimeline"/>
    <dgm:cxn modelId="{3CA721F4-3913-40DF-A608-5AADEBA9CA41}" type="presParOf" srcId="{D4FE1378-71FF-4882-881E-2E26019A74DC}" destId="{9C4A6011-B411-4DA6-9BFE-D2D518682EF2}" srcOrd="1" destOrd="0" presId="urn:microsoft.com/office/officeart/2008/layout/CircleAccentTimeline"/>
    <dgm:cxn modelId="{F402894E-5049-48C8-8892-C6407B2B221A}" type="presParOf" srcId="{D4FE1378-71FF-4882-881E-2E26019A74DC}" destId="{6137D3DD-CA94-4F69-B505-68966F76039D}" srcOrd="2" destOrd="0" presId="urn:microsoft.com/office/officeart/2008/layout/CircleAccentTimeline"/>
    <dgm:cxn modelId="{A674E951-E04A-49F1-8702-25ABC154077D}" type="presParOf" srcId="{ADBD53E3-7D1A-47BB-916A-95A2C13CE2AE}" destId="{BCA519ED-B609-42F6-806B-607E84D67672}" srcOrd="16" destOrd="0" presId="urn:microsoft.com/office/officeart/2008/layout/CircleAccentTimeline"/>
    <dgm:cxn modelId="{BFCECC8A-4F19-4905-81FE-5FA38F97572B}" type="presParOf" srcId="{ADBD53E3-7D1A-47BB-916A-95A2C13CE2AE}" destId="{D66B2EF4-2F5D-43FD-B78E-E38722DB2536}" srcOrd="17" destOrd="0" presId="urn:microsoft.com/office/officeart/2008/layout/CircleAccentTimeline"/>
    <dgm:cxn modelId="{86D0DB2C-07B9-4D46-913A-697885330534}" type="presParOf" srcId="{ADBD53E3-7D1A-47BB-916A-95A2C13CE2AE}" destId="{32A82173-EE27-4392-BBA9-8BC906184A6F}" srcOrd="18" destOrd="0" presId="urn:microsoft.com/office/officeart/2008/layout/CircleAccentTimeline"/>
    <dgm:cxn modelId="{5659D02E-FFBD-4054-A9D6-99C4CD05D64C}" type="presParOf" srcId="{ADBD53E3-7D1A-47BB-916A-95A2C13CE2AE}" destId="{1CBF883D-DF53-40CA-826F-178A3506C498}" srcOrd="19" destOrd="0" presId="urn:microsoft.com/office/officeart/2008/layout/CircleAccentTimeline"/>
    <dgm:cxn modelId="{FE0D4BA9-BDE0-4FDC-A7F6-DFE31C35A6C7}" type="presParOf" srcId="{1CBF883D-DF53-40CA-826F-178A3506C498}" destId="{C5D446B0-4D36-442E-850B-59935B85CF20}" srcOrd="0" destOrd="0" presId="urn:microsoft.com/office/officeart/2008/layout/CircleAccentTimeline"/>
    <dgm:cxn modelId="{CB72E76C-2CD1-42DC-B3F1-838DCCF64D91}" type="presParOf" srcId="{1CBF883D-DF53-40CA-826F-178A3506C498}" destId="{37A0105A-C026-42BD-974A-E2AA7C845599}" srcOrd="1" destOrd="0" presId="urn:microsoft.com/office/officeart/2008/layout/CircleAccentTimeline"/>
    <dgm:cxn modelId="{97303C27-91C9-4461-8CE8-581A553C4F70}" type="presParOf" srcId="{1CBF883D-DF53-40CA-826F-178A3506C498}" destId="{4CE56AE6-C64A-452C-8976-28012A141125}" srcOrd="2" destOrd="0" presId="urn:microsoft.com/office/officeart/2008/layout/CircleAccentTimeline"/>
    <dgm:cxn modelId="{A448A2EF-A3CB-4118-A3C6-03078BE72C0E}" type="presParOf" srcId="{ADBD53E3-7D1A-47BB-916A-95A2C13CE2AE}" destId="{DA38D1C1-85AF-4686-86F4-13233C938282}" srcOrd="20" destOrd="0" presId="urn:microsoft.com/office/officeart/2008/layout/CircleAccentTimeline"/>
    <dgm:cxn modelId="{B84BE324-6404-4CFB-8C19-BEE6A9F4F153}" type="presParOf" srcId="{ADBD53E3-7D1A-47BB-916A-95A2C13CE2AE}" destId="{2686EDFC-E2E0-42F3-9C28-66AC2E748545}" srcOrd="21" destOrd="0" presId="urn:microsoft.com/office/officeart/2008/layout/CircleAccentTimeline"/>
    <dgm:cxn modelId="{CEF680D4-71AB-45FC-BBE4-A76AF2A6C435}" type="presParOf" srcId="{ADBD53E3-7D1A-47BB-916A-95A2C13CE2AE}" destId="{7654FECF-6DE5-4B91-A2C8-E75708C81E12}" srcOrd="22" destOrd="0" presId="urn:microsoft.com/office/officeart/2008/layout/CircleAccentTimeline"/>
    <dgm:cxn modelId="{87EED99C-8F3E-42E2-9F45-1D9732CC46BF}" type="presParOf" srcId="{ADBD53E3-7D1A-47BB-916A-95A2C13CE2AE}" destId="{21DA278D-57F1-4D9D-9416-FDB805DDE226}" srcOrd="23" destOrd="0" presId="urn:microsoft.com/office/officeart/2008/layout/CircleAccentTimeline"/>
    <dgm:cxn modelId="{BB304231-B691-43C3-A80E-A383983D4ACB}" type="presParOf" srcId="{21DA278D-57F1-4D9D-9416-FDB805DDE226}" destId="{B80C6BAB-CFAC-42AC-B60B-837BDA7D5A34}" srcOrd="0" destOrd="0" presId="urn:microsoft.com/office/officeart/2008/layout/CircleAccentTimeline"/>
    <dgm:cxn modelId="{8A74153B-DD24-468D-B7B3-C2C775876640}" type="presParOf" srcId="{21DA278D-57F1-4D9D-9416-FDB805DDE226}" destId="{25782A76-C854-484B-89C7-40707013D37C}" srcOrd="1" destOrd="0" presId="urn:microsoft.com/office/officeart/2008/layout/CircleAccentTimeline"/>
    <dgm:cxn modelId="{24A38E40-F440-44A1-9C68-B18949C32091}" type="presParOf" srcId="{21DA278D-57F1-4D9D-9416-FDB805DDE226}" destId="{1234F478-2A53-4F6A-A459-2732AEDF18B2}" srcOrd="2" destOrd="0" presId="urn:microsoft.com/office/officeart/2008/layout/CircleAccentTimeline"/>
    <dgm:cxn modelId="{BF0E9220-B740-4DAB-B389-5C3B686BAFC2}" type="presParOf" srcId="{ADBD53E3-7D1A-47BB-916A-95A2C13CE2AE}" destId="{2853B390-B6C8-457A-A246-A456282A858C}" srcOrd="24" destOrd="0" presId="urn:microsoft.com/office/officeart/2008/layout/CircleAccentTimeline"/>
    <dgm:cxn modelId="{0EFCE9F2-DAAD-4008-BCE1-B4C1BF942454}" type="presParOf" srcId="{ADBD53E3-7D1A-47BB-916A-95A2C13CE2AE}" destId="{644E9D33-8877-46A7-A82A-4E3DB4C07BDF}" srcOrd="25" destOrd="0" presId="urn:microsoft.com/office/officeart/2008/layout/CircleAccentTimeline"/>
    <dgm:cxn modelId="{0EFA0CA2-DEB1-492C-B7B1-23A3154BA08A}" type="presParOf" srcId="{ADBD53E3-7D1A-47BB-916A-95A2C13CE2AE}" destId="{22A1B0B5-5705-48FE-A4A9-6F31DFE15A04}" srcOrd="26" destOrd="0" presId="urn:microsoft.com/office/officeart/2008/layout/CircleAccentTimeline"/>
    <dgm:cxn modelId="{F0D382B5-C794-4F07-B0A1-B3E947276986}" type="presParOf" srcId="{ADBD53E3-7D1A-47BB-916A-95A2C13CE2AE}" destId="{AEEEC570-E11D-4951-AC02-0F2785493179}" srcOrd="27" destOrd="0" presId="urn:microsoft.com/office/officeart/2008/layout/CircleAccentTimeline"/>
    <dgm:cxn modelId="{AD3B9797-D73C-40A9-B3C7-85CF5D007F96}" type="presParOf" srcId="{AEEEC570-E11D-4951-AC02-0F2785493179}" destId="{649337A1-87F0-4243-9D90-C1F7369424D9}" srcOrd="0" destOrd="0" presId="urn:microsoft.com/office/officeart/2008/layout/CircleAccentTimeline"/>
    <dgm:cxn modelId="{C54247DC-F2D8-4A48-9819-27756E35AC3D}" type="presParOf" srcId="{AEEEC570-E11D-4951-AC02-0F2785493179}" destId="{DD487628-F1EE-47BA-97C4-0BD063573C17}" srcOrd="1" destOrd="0" presId="urn:microsoft.com/office/officeart/2008/layout/CircleAccentTimeline"/>
    <dgm:cxn modelId="{11C60655-9564-4C4C-8AA6-F0089F354B75}" type="presParOf" srcId="{AEEEC570-E11D-4951-AC02-0F2785493179}" destId="{4708C9BD-889C-4C66-AE6C-FBD5D03B6BA8}" srcOrd="2" destOrd="0" presId="urn:microsoft.com/office/officeart/2008/layout/CircleAccentTimeline"/>
    <dgm:cxn modelId="{B8605B7F-96D4-4C25-B0AC-E070C9EB34D6}" type="presParOf" srcId="{ADBD53E3-7D1A-47BB-916A-95A2C13CE2AE}" destId="{5C69DADF-CCA4-480C-8148-5D4196A0D3A9}" srcOrd="28" destOrd="0" presId="urn:microsoft.com/office/officeart/2008/layout/CircleAccentTimeline"/>
    <dgm:cxn modelId="{52992644-0160-439C-9046-C68FB82B544F}" type="presParOf" srcId="{ADBD53E3-7D1A-47BB-916A-95A2C13CE2AE}" destId="{3A7D72D2-CB78-4099-92A6-9DCF46955753}" srcOrd="29" destOrd="0" presId="urn:microsoft.com/office/officeart/2008/layout/CircleAccentTimeline"/>
    <dgm:cxn modelId="{EF9C65F6-2653-4B8E-8C4C-FF1E087F1848}" type="presParOf" srcId="{ADBD53E3-7D1A-47BB-916A-95A2C13CE2AE}" destId="{F111F16A-2BE2-42E3-96B7-BA01F00EA955}" srcOrd="30" destOrd="0" presId="urn:microsoft.com/office/officeart/2008/layout/CircleAccentTimeline"/>
    <dgm:cxn modelId="{BBB08A1E-9C81-4CA8-B8FE-02AF85004C31}" type="presParOf" srcId="{ADBD53E3-7D1A-47BB-916A-95A2C13CE2AE}" destId="{5EB55702-C593-46B3-B407-8D41736E5B10}" srcOrd="31" destOrd="0" presId="urn:microsoft.com/office/officeart/2008/layout/CircleAccentTimeline"/>
    <dgm:cxn modelId="{820506D0-38E5-4722-8231-D60CD33B4006}" type="presParOf" srcId="{5EB55702-C593-46B3-B407-8D41736E5B10}" destId="{14592244-6A9C-498A-93F0-7C2EFD3FE370}" srcOrd="0" destOrd="0" presId="urn:microsoft.com/office/officeart/2008/layout/CircleAccentTimeline"/>
    <dgm:cxn modelId="{207CA794-95AA-45E3-A67A-F4C9CA1FE4E9}" type="presParOf" srcId="{5EB55702-C593-46B3-B407-8D41736E5B10}" destId="{91BCFACB-E028-4C27-96B2-FFD8C6429477}" srcOrd="1" destOrd="0" presId="urn:microsoft.com/office/officeart/2008/layout/CircleAccentTimeline"/>
    <dgm:cxn modelId="{4D8D4A7E-A5EB-496E-826D-1AADDB65B962}" type="presParOf" srcId="{5EB55702-C593-46B3-B407-8D41736E5B10}" destId="{1A5C37AC-EB38-46E8-BD36-EB75F2097C65}" srcOrd="2" destOrd="0" presId="urn:microsoft.com/office/officeart/2008/layout/CircleAccentTimeline"/>
    <dgm:cxn modelId="{D5413609-931F-4588-9A6A-B7F8C546D310}" type="presParOf" srcId="{ADBD53E3-7D1A-47BB-916A-95A2C13CE2AE}" destId="{3AD1A605-7696-49F8-A63A-FE5C8EE7ECCE}" srcOrd="32" destOrd="0" presId="urn:microsoft.com/office/officeart/2008/layout/CircleAccentTimeline"/>
    <dgm:cxn modelId="{C138686F-9E9E-471A-9C0E-0EC80F64EB99}" type="presParOf" srcId="{ADBD53E3-7D1A-47BB-916A-95A2C13CE2AE}" destId="{084FE8D9-5A66-4699-B9C7-FADC1E8D9E5A}" srcOrd="33" destOrd="0" presId="urn:microsoft.com/office/officeart/2008/layout/CircleAccentTimeline"/>
    <dgm:cxn modelId="{547AFCB6-DB70-4045-BE50-E612C8A219EA}" type="presParOf" srcId="{ADBD53E3-7D1A-47BB-916A-95A2C13CE2AE}" destId="{684AFB01-9042-4FD6-ADFC-448187EEAE13}" srcOrd="34" destOrd="0" presId="urn:microsoft.com/office/officeart/2008/layout/CircleAccentTimeline"/>
    <dgm:cxn modelId="{982A72C2-319D-44EA-9CB9-ACD3BA54E582}" type="presParOf" srcId="{684AFB01-9042-4FD6-ADFC-448187EEAE13}" destId="{433A995F-B056-420B-9617-C30D4C4ADB63}" srcOrd="0" destOrd="0" presId="urn:microsoft.com/office/officeart/2008/layout/CircleAccentTimeline"/>
    <dgm:cxn modelId="{A62AF9F7-FBFF-4008-87C0-1D46F5E1C285}" type="presParOf" srcId="{684AFB01-9042-4FD6-ADFC-448187EEAE13}" destId="{3A64B2A7-EE05-40B9-A80C-B3D69A45A0F2}" srcOrd="1" destOrd="0" presId="urn:microsoft.com/office/officeart/2008/layout/CircleAccentTimeline"/>
    <dgm:cxn modelId="{7397BB08-A246-458D-8908-CC8FF0B54805}" type="presParOf" srcId="{684AFB01-9042-4FD6-ADFC-448187EEAE13}" destId="{60871628-74C4-4F41-8535-51415FAF1746}" srcOrd="2" destOrd="0" presId="urn:microsoft.com/office/officeart/2008/layout/CircleAccentTimeline"/>
    <dgm:cxn modelId="{5DCB1EA5-E45E-43F5-AC43-B2F10393072D}" type="presParOf" srcId="{ADBD53E3-7D1A-47BB-916A-95A2C13CE2AE}" destId="{118157DA-57BC-4C3D-9A21-59BD1B45B261}" srcOrd="35" destOrd="0" presId="urn:microsoft.com/office/officeart/2008/layout/CircleAccentTimeline"/>
    <dgm:cxn modelId="{61AA27E8-8E81-4B36-A27D-659D6910AA8E}" type="presParOf" srcId="{ADBD53E3-7D1A-47BB-916A-95A2C13CE2AE}" destId="{9B33A739-4BC7-454C-87D7-F934DD36C677}" srcOrd="36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02ECD-86B5-46AE-AA0A-D4F2F0548901}">
      <dsp:nvSpPr>
        <dsp:cNvPr id="0" name=""/>
        <dsp:cNvSpPr/>
      </dsp:nvSpPr>
      <dsp:spPr>
        <a:xfrm>
          <a:off x="0" y="2321314"/>
          <a:ext cx="1019981" cy="1019981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26792C-85B3-4FCB-970F-DB8C8D44C727}">
      <dsp:nvSpPr>
        <dsp:cNvPr id="0" name=""/>
        <dsp:cNvSpPr/>
      </dsp:nvSpPr>
      <dsp:spPr>
        <a:xfrm rot="16200000">
          <a:off x="157205" y="1374928"/>
          <a:ext cx="1267950" cy="611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0" tIns="0" rIns="0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 dirty="0"/>
        </a:p>
      </dsp:txBody>
      <dsp:txXfrm>
        <a:off x="157205" y="1374928"/>
        <a:ext cx="1267950" cy="611054"/>
      </dsp:txXfrm>
    </dsp:sp>
    <dsp:sp modelId="{BC32E738-B99A-4B81-8CA0-E39B7EFEBEB3}">
      <dsp:nvSpPr>
        <dsp:cNvPr id="0" name=""/>
        <dsp:cNvSpPr/>
      </dsp:nvSpPr>
      <dsp:spPr>
        <a:xfrm>
          <a:off x="1101986" y="2641750"/>
          <a:ext cx="529435" cy="5294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E55A8-7683-47E2-8AC4-212311B613EC}">
      <dsp:nvSpPr>
        <dsp:cNvPr id="0" name=""/>
        <dsp:cNvSpPr/>
      </dsp:nvSpPr>
      <dsp:spPr>
        <a:xfrm rot="16200000">
          <a:off x="813142" y="3579052"/>
          <a:ext cx="1096836" cy="528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8900" bIns="0" numCol="1" spcCol="1270" anchor="ctr" anchorCtr="0">
          <a:noAutofit/>
        </a:bodyPr>
        <a:lstStyle/>
        <a:p>
          <a:pPr lv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813142" y="3579052"/>
        <a:ext cx="1096836" cy="528853"/>
      </dsp:txXfrm>
    </dsp:sp>
    <dsp:sp modelId="{C2487D13-F8A0-46CE-AEDE-6EEE9655FF10}">
      <dsp:nvSpPr>
        <dsp:cNvPr id="0" name=""/>
        <dsp:cNvSpPr/>
      </dsp:nvSpPr>
      <dsp:spPr>
        <a:xfrm rot="17700000">
          <a:off x="1161627" y="1905441"/>
          <a:ext cx="1096836" cy="528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BA132-5162-4CC4-921B-B738AC0304D9}">
      <dsp:nvSpPr>
        <dsp:cNvPr id="0" name=""/>
        <dsp:cNvSpPr/>
      </dsp:nvSpPr>
      <dsp:spPr>
        <a:xfrm>
          <a:off x="1708168" y="2641750"/>
          <a:ext cx="529435" cy="5294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9F07D6-2F39-4475-8B37-9470986E4256}">
      <dsp:nvSpPr>
        <dsp:cNvPr id="0" name=""/>
        <dsp:cNvSpPr/>
      </dsp:nvSpPr>
      <dsp:spPr>
        <a:xfrm rot="16200000">
          <a:off x="1457556" y="3529205"/>
          <a:ext cx="1096836" cy="528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8900" bIns="0" numCol="1" spcCol="1270" anchor="ctr" anchorCtr="0">
          <a:noAutofit/>
        </a:bodyPr>
        <a:lstStyle/>
        <a:p>
          <a:pPr lv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1457556" y="3529205"/>
        <a:ext cx="1096836" cy="528853"/>
      </dsp:txXfrm>
    </dsp:sp>
    <dsp:sp modelId="{29696AFC-954B-43EB-A721-065E804304C8}">
      <dsp:nvSpPr>
        <dsp:cNvPr id="0" name=""/>
        <dsp:cNvSpPr/>
      </dsp:nvSpPr>
      <dsp:spPr>
        <a:xfrm rot="17700000">
          <a:off x="1767809" y="1905441"/>
          <a:ext cx="1096836" cy="528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ECCD5C-0453-4779-8504-BD10EA9EF9FF}">
      <dsp:nvSpPr>
        <dsp:cNvPr id="0" name=""/>
        <dsp:cNvSpPr/>
      </dsp:nvSpPr>
      <dsp:spPr>
        <a:xfrm>
          <a:off x="2314431" y="2396476"/>
          <a:ext cx="1019981" cy="1019981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4AC650-3644-4671-9CAA-71BBB8A99677}">
      <dsp:nvSpPr>
        <dsp:cNvPr id="0" name=""/>
        <dsp:cNvSpPr/>
      </dsp:nvSpPr>
      <dsp:spPr>
        <a:xfrm rot="16200000">
          <a:off x="2146834" y="1296100"/>
          <a:ext cx="1267950" cy="611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0" tIns="0" rIns="0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 dirty="0"/>
        </a:p>
      </dsp:txBody>
      <dsp:txXfrm>
        <a:off x="2146834" y="1296100"/>
        <a:ext cx="1267950" cy="611054"/>
      </dsp:txXfrm>
    </dsp:sp>
    <dsp:sp modelId="{5339055C-BFB3-43E3-98B0-1F7494D53D9C}">
      <dsp:nvSpPr>
        <dsp:cNvPr id="0" name=""/>
        <dsp:cNvSpPr/>
      </dsp:nvSpPr>
      <dsp:spPr>
        <a:xfrm>
          <a:off x="3411242" y="2641750"/>
          <a:ext cx="529435" cy="5294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4A6011-B411-4DA6-9BFE-D2D518682EF2}">
      <dsp:nvSpPr>
        <dsp:cNvPr id="0" name=""/>
        <dsp:cNvSpPr/>
      </dsp:nvSpPr>
      <dsp:spPr>
        <a:xfrm rot="16200000">
          <a:off x="3139114" y="3550719"/>
          <a:ext cx="1096836" cy="528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8900" bIns="0" numCol="1" spcCol="1270" anchor="ctr" anchorCtr="0">
          <a:noAutofit/>
        </a:bodyPr>
        <a:lstStyle/>
        <a:p>
          <a:pPr lv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3139114" y="3550719"/>
        <a:ext cx="1096836" cy="528853"/>
      </dsp:txXfrm>
    </dsp:sp>
    <dsp:sp modelId="{6137D3DD-CA94-4F69-B505-68966F76039D}">
      <dsp:nvSpPr>
        <dsp:cNvPr id="0" name=""/>
        <dsp:cNvSpPr/>
      </dsp:nvSpPr>
      <dsp:spPr>
        <a:xfrm rot="17700000">
          <a:off x="3470883" y="1905441"/>
          <a:ext cx="1096836" cy="528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D446B0-4D36-442E-850B-59935B85CF20}">
      <dsp:nvSpPr>
        <dsp:cNvPr id="0" name=""/>
        <dsp:cNvSpPr/>
      </dsp:nvSpPr>
      <dsp:spPr>
        <a:xfrm>
          <a:off x="4083475" y="2641750"/>
          <a:ext cx="529435" cy="5294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A0105A-C026-42BD-974A-E2AA7C845599}">
      <dsp:nvSpPr>
        <dsp:cNvPr id="0" name=""/>
        <dsp:cNvSpPr/>
      </dsp:nvSpPr>
      <dsp:spPr>
        <a:xfrm rot="16200000">
          <a:off x="3865533" y="3382307"/>
          <a:ext cx="1009982" cy="715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0800" bIns="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3865533" y="3382307"/>
        <a:ext cx="1009982" cy="715113"/>
      </dsp:txXfrm>
    </dsp:sp>
    <dsp:sp modelId="{4CE56AE6-C64A-452C-8976-28012A141125}">
      <dsp:nvSpPr>
        <dsp:cNvPr id="0" name=""/>
        <dsp:cNvSpPr/>
      </dsp:nvSpPr>
      <dsp:spPr>
        <a:xfrm rot="17700000">
          <a:off x="4143117" y="1905441"/>
          <a:ext cx="1096836" cy="528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0C6BAB-CFAC-42AC-B60B-837BDA7D5A34}">
      <dsp:nvSpPr>
        <dsp:cNvPr id="0" name=""/>
        <dsp:cNvSpPr/>
      </dsp:nvSpPr>
      <dsp:spPr>
        <a:xfrm>
          <a:off x="4689657" y="2641750"/>
          <a:ext cx="529435" cy="5294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782A76-C854-484B-89C7-40707013D37C}">
      <dsp:nvSpPr>
        <dsp:cNvPr id="0" name=""/>
        <dsp:cNvSpPr/>
      </dsp:nvSpPr>
      <dsp:spPr>
        <a:xfrm rot="17700000">
          <a:off x="4062614" y="3378640"/>
          <a:ext cx="1096836" cy="528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4062614" y="3378640"/>
        <a:ext cx="1096836" cy="528853"/>
      </dsp:txXfrm>
    </dsp:sp>
    <dsp:sp modelId="{1234F478-2A53-4F6A-A459-2732AEDF18B2}">
      <dsp:nvSpPr>
        <dsp:cNvPr id="0" name=""/>
        <dsp:cNvSpPr/>
      </dsp:nvSpPr>
      <dsp:spPr>
        <a:xfrm rot="17700000">
          <a:off x="4749299" y="1905441"/>
          <a:ext cx="1096836" cy="528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9337A1-87F0-4243-9D90-C1F7369424D9}">
      <dsp:nvSpPr>
        <dsp:cNvPr id="0" name=""/>
        <dsp:cNvSpPr/>
      </dsp:nvSpPr>
      <dsp:spPr>
        <a:xfrm>
          <a:off x="5295840" y="2641750"/>
          <a:ext cx="529435" cy="5294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487628-F1EE-47BA-97C4-0BD063573C17}">
      <dsp:nvSpPr>
        <dsp:cNvPr id="0" name=""/>
        <dsp:cNvSpPr/>
      </dsp:nvSpPr>
      <dsp:spPr>
        <a:xfrm rot="17700000">
          <a:off x="4668796" y="3378640"/>
          <a:ext cx="1096836" cy="528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4668796" y="3378640"/>
        <a:ext cx="1096836" cy="528853"/>
      </dsp:txXfrm>
    </dsp:sp>
    <dsp:sp modelId="{4708C9BD-889C-4C66-AE6C-FBD5D03B6BA8}">
      <dsp:nvSpPr>
        <dsp:cNvPr id="0" name=""/>
        <dsp:cNvSpPr/>
      </dsp:nvSpPr>
      <dsp:spPr>
        <a:xfrm rot="17700000">
          <a:off x="5355481" y="1905441"/>
          <a:ext cx="1096836" cy="528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92244-6A9C-498A-93F0-7C2EFD3FE370}">
      <dsp:nvSpPr>
        <dsp:cNvPr id="0" name=""/>
        <dsp:cNvSpPr/>
      </dsp:nvSpPr>
      <dsp:spPr>
        <a:xfrm>
          <a:off x="5902022" y="2641750"/>
          <a:ext cx="529435" cy="5294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BCFACB-E028-4C27-96B2-FFD8C6429477}">
      <dsp:nvSpPr>
        <dsp:cNvPr id="0" name=""/>
        <dsp:cNvSpPr/>
      </dsp:nvSpPr>
      <dsp:spPr>
        <a:xfrm rot="17700000">
          <a:off x="5274978" y="3378640"/>
          <a:ext cx="1096836" cy="528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5274978" y="3378640"/>
        <a:ext cx="1096836" cy="528853"/>
      </dsp:txXfrm>
    </dsp:sp>
    <dsp:sp modelId="{1A5C37AC-EB38-46E8-BD36-EB75F2097C65}">
      <dsp:nvSpPr>
        <dsp:cNvPr id="0" name=""/>
        <dsp:cNvSpPr/>
      </dsp:nvSpPr>
      <dsp:spPr>
        <a:xfrm rot="17700000">
          <a:off x="5961663" y="1905441"/>
          <a:ext cx="1096836" cy="528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3A995F-B056-420B-9617-C30D4C4ADB63}">
      <dsp:nvSpPr>
        <dsp:cNvPr id="0" name=""/>
        <dsp:cNvSpPr/>
      </dsp:nvSpPr>
      <dsp:spPr>
        <a:xfrm>
          <a:off x="6508286" y="2396476"/>
          <a:ext cx="1019981" cy="1019981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64B2A7-EE05-40B9-A80C-B3D69A45A0F2}">
      <dsp:nvSpPr>
        <dsp:cNvPr id="0" name=""/>
        <dsp:cNvSpPr/>
      </dsp:nvSpPr>
      <dsp:spPr>
        <a:xfrm rot="16200000">
          <a:off x="5013915" y="1456507"/>
          <a:ext cx="1167571" cy="826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980" tIns="0" rIns="0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700" kern="1200" dirty="0"/>
        </a:p>
      </dsp:txBody>
      <dsp:txXfrm>
        <a:off x="5013915" y="1456507"/>
        <a:ext cx="1167571" cy="826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4469-3EDA-4BE3-9B0B-5E8B0875EB2C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764D-1C1B-4D0A-82B0-1B6245A94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440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4469-3EDA-4BE3-9B0B-5E8B0875EB2C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764D-1C1B-4D0A-82B0-1B6245A94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48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4469-3EDA-4BE3-9B0B-5E8B0875EB2C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764D-1C1B-4D0A-82B0-1B6245A94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18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4469-3EDA-4BE3-9B0B-5E8B0875EB2C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764D-1C1B-4D0A-82B0-1B6245A94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22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4469-3EDA-4BE3-9B0B-5E8B0875EB2C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764D-1C1B-4D0A-82B0-1B6245A94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14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4469-3EDA-4BE3-9B0B-5E8B0875EB2C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764D-1C1B-4D0A-82B0-1B6245A94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08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4469-3EDA-4BE3-9B0B-5E8B0875EB2C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764D-1C1B-4D0A-82B0-1B6245A94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54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4469-3EDA-4BE3-9B0B-5E8B0875EB2C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764D-1C1B-4D0A-82B0-1B6245A94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735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4469-3EDA-4BE3-9B0B-5E8B0875EB2C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764D-1C1B-4D0A-82B0-1B6245A94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7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4469-3EDA-4BE3-9B0B-5E8B0875EB2C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764D-1C1B-4D0A-82B0-1B6245A94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518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4469-3EDA-4BE3-9B0B-5E8B0875EB2C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764D-1C1B-4D0A-82B0-1B6245A94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93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54469-3EDA-4BE3-9B0B-5E8B0875EB2C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8764D-1C1B-4D0A-82B0-1B6245A94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77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76134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9227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Birkbeck, University of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Simone Wesner</dc:creator>
  <cp:lastModifiedBy>Simone Wesner</cp:lastModifiedBy>
  <cp:revision>1</cp:revision>
  <dcterms:created xsi:type="dcterms:W3CDTF">2019-04-24T17:07:10Z</dcterms:created>
  <dcterms:modified xsi:type="dcterms:W3CDTF">2019-04-24T17:08:08Z</dcterms:modified>
</cp:coreProperties>
</file>